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Talking about our new release strategy. Moving from release-please to a more explicit approach with unified versioning. Let's start with how things work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command updates all 5 version files and regenerates the changelog. Everything stays synced.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current commit on main, creates release branch from that tag. Suffix goes in both tag and branch names. Can create multiple release branches from same commit with different suffixes - each gets its own tag.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Switch to release branch and run publish. For initial release, uses the tag created on main. For hotfixes, creates a new tag on the release branch. Main keeps moving forward independently.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release branch, find the commit SHA on main to backport. Run just hotfix - cherry-picks and bumps patch automatically. Then publish creates new tag on release branch and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commands support dry run. See what'll happen before committing to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from a release branch triggers existing CI - firmware artifacts, Greengrass component builds and deployments, artifact uploads. Nothing changes on the CI side.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result: unified versioning everywhere, tags on main marking release points, release branches from those tags, clean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changes. Old: independent workspace versions. New: single unified version. Old: had to merge release PRs into main. New: main completely decoupled from releases. Old: release-please decided when to release. New: explicit control over timing. Old: release-please changelogs. New: git-cliff. Both still need conventional commits, so dev workflow stays the same.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changes. Keep: automated changelogs, conventional commits, main/release branch separation. Add: unified versioning, no release PRs blocking main, explicit release timing, simpler hotfixes, tags on main marking releases. Automation where useful, control where needed.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Devs use conventional commits - feat, fix, chore, etc. release-please scans commits since last release and figures out the bump. Opens a PR updating changelog and package.json. Merge that PR and it creates a prerelease with -beta, like v1.25.0-beta. Triggers a workflow to create the release branch. Empty commit with Release-As strips the -beta and makes it stable.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hotfixes, push to release branches and release-please auto-bumps patch. Automation's been helpful but has limitations we'll get into.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issue is compatibility tracking. Someone asks "what firmware works with explorer 1.0.0?" - can't give a straight answer because each workspace versions independently. Need a single version representing the whole system state.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has things worth keeping. Automated changelogs and version updates save time. Conventional commits keep things consistent. Main and release branch workflows make sense. Want to preserve these while fixing the versioning issue.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one version for everything. All 5 locations stay synced. Say "version 1.26.0" and you know exactly what you're getting across all components.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steps. Bump all versions on main and commit. Create release branch - tags that commit with v1.26.0 and makes the branch from it. Switch to release branch and publish, which creates the GitHub release using that tag.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steps for hotfixes. Cherry-pick the commit and bump patch. Publish creates a new tag on the release branch plus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 makeline-release to handle version bumps, tagging, and branch creation. Wrapped in Just commands for convenience. Replaces release-please.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2025-10-20T02:53:14Z</dcterms:created>
  <dcterms:modified xsi:type="dcterms:W3CDTF">2025-10-20T02:53:14Z</dcterms:modified>
</cp:coreProperties>
</file>